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4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2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3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9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62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9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3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5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0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37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ncil, stationary, writing implement, ground&#10;&#10;Description automatically generated">
            <a:extLst>
              <a:ext uri="{FF2B5EF4-FFF2-40B4-BE49-F238E27FC236}">
                <a16:creationId xmlns:a16="http://schemas.microsoft.com/office/drawing/2014/main" id="{3CE9FD69-9F94-4242-BF49-02F828BF3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9" b="13775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90076-5D51-40C9-B657-66CDFC779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Marketing Mix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DE8D4-BD8A-47EC-91C5-647B0A02B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Dr. Priyanka Shrivastava</a:t>
            </a:r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2693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D1DA-D8ED-40EB-AA90-FA49C436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790BCB-3497-44FF-BF1F-B054BBCF4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368C34-7276-4C8D-8D18-005602829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6728"/>
            <a:ext cx="10905066" cy="47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5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25ED69BC-66D4-439D-9739-69DA0831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9D7312F7-2B85-4A98-BE37-BB99514D3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29C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E43551-66D7-4370-8370-931D99316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3" r="2073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5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ED69BC-66D4-439D-9739-69DA0831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7312F7-2B85-4A98-BE37-BB99514D3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26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EE69D-E40B-4CD5-8052-9A5AD16F0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39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309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A6BA17-6102-481F-B9D4-42EB56B95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874" y="801793"/>
            <a:ext cx="1049866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D9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3332DF-CAC0-46D7-84D7-C9220B9C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334" y="834911"/>
            <a:ext cx="10577744" cy="518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2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3D6C-CADD-4C27-B242-E3595931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586" y="2142297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548896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D24"/>
      </a:dk2>
      <a:lt2>
        <a:srgbClr val="E2E8E4"/>
      </a:lt2>
      <a:accent1>
        <a:srgbClr val="E17BC3"/>
      </a:accent1>
      <a:accent2>
        <a:srgbClr val="DB5E82"/>
      </a:accent2>
      <a:accent3>
        <a:srgbClr val="E1887B"/>
      </a:accent3>
      <a:accent4>
        <a:srgbClr val="D69648"/>
      </a:accent4>
      <a:accent5>
        <a:srgbClr val="AAA75D"/>
      </a:accent5>
      <a:accent6>
        <a:srgbClr val="89AF4B"/>
      </a:accent6>
      <a:hlink>
        <a:srgbClr val="568E66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RetrospectVTI</vt:lpstr>
      <vt:lpstr>Marketing Mix Modelling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Mix Modelling</dc:title>
  <dc:creator>Priyanka Shrivastava</dc:creator>
  <cp:lastModifiedBy>Priyanka Shrivastava</cp:lastModifiedBy>
  <cp:revision>2</cp:revision>
  <dcterms:created xsi:type="dcterms:W3CDTF">2019-07-25T13:05:38Z</dcterms:created>
  <dcterms:modified xsi:type="dcterms:W3CDTF">2019-07-25T13:09:02Z</dcterms:modified>
</cp:coreProperties>
</file>